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516B-9367-338F-30EA-E8F445E3D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DC23C-2A0E-E54A-02A6-D716A2A12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D6D18E-3C7F-490B-402E-4326CD4D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9F920-F906-AB6B-1989-2269C7C7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3C7A48-3ABC-C3F9-91EC-057E46C0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5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F365D-7E46-8064-1B62-34F6A85C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57026-996A-7BE5-86B5-49D61007C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13C24-91A8-8CAB-4A83-EC34E626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D1D7B-EA14-38CE-E2CB-32A19655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B1F7D-AFCE-5FCA-9CC1-3EA2A123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7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81FAFD-1B9C-2201-808A-DC5F136ED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AD61FF-1FA5-7703-FAC1-6211CD7D0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19F42-82C3-91D4-9488-86D6FA7D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F14BD-C9C7-F088-3672-2CDB2F15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1B133-33B2-FB3E-FD6A-61D0026B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25F7-8DC3-8D8C-E312-1B68238A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EE965-E9A7-AFE4-A156-D1DCABE3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133FE-EE05-82F5-FE34-4F04C9D0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277-F08A-C1FE-5365-240842CA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2E717-C91B-8BBB-0232-7562EB7C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5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07A29-EA8E-2D77-A72F-98C43609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B54E3-E708-B295-DACE-2C5D9F813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40D4A-9AF6-1192-E48C-65183880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E7900-4400-B982-5A33-23FF7855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98AA6-94B5-71F3-FE27-FF54FBAD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2877C-113D-2112-3043-EB1DB2E9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B2A4B-1D6D-6411-CFA0-CDE4D6514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560DA-30AC-DABA-F113-C1D4755E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6E4D17-A99F-631F-1887-864122C6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8C531-7756-DBCC-07A1-DBB8E43C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ADE09-AC00-4D01-DDE7-79C16371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6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C6995-6BA2-1C1D-D428-9926D002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DD7A61-BBF3-45D4-FD56-C7E069FB9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BB7127-0A5E-FBAA-E5DC-F1E4BD874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0C2F9F-BEDE-5903-420A-FAEDE1AE2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A76ABE-F54A-F45D-D7A7-1874979C6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3FFF57-3855-3F55-1DD1-3AA18DC2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5C3DF2-4228-4CAB-F6A9-D53BD6DF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88392F-2287-5802-CDEF-96FA9698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3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47881-D8E9-8A0A-DE21-A8AB5638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9DDE9B-1329-DE57-B3E0-0A86F3CB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D878E-CF82-06C2-D1B3-83E75829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5F8028-CF20-4AA3-BBFF-B278F79A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5539FC-8FA4-D145-32E3-763293DD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716B7-7531-3BFA-7B36-2DAFF181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66062-A1E3-63F5-3135-45377620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4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CE45F-8DE1-6402-C2AD-7352A810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D35B0-5353-ACE6-342C-906F03B2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65FE3-16A4-836C-FF44-4594823F6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33D85A-FC68-5170-5C08-67D6B8FB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5B8473-DC10-A1C7-C75F-C44453DF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EC6A2-B5BE-CF9F-9E37-227A1C5D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855A3-BE67-1F03-D5E8-31559C9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BFC2F9-30FC-3654-DC25-028FC136A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E50FA-E950-1E55-39BD-AC5F548E0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CF41E3-1E70-32E1-5D14-D067B3F0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750FBA-D26C-0349-0753-0A4AFCCE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2CACB8-2106-0483-F795-5BB2DC98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7C557-32D2-2FD5-A49A-296CE4C5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6EC140-EFAE-E6AD-8152-4CFFC35A3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867EE-D81C-B5EA-922C-972110F53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C690-F141-47C3-B70C-E4EC87AC7ED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4AB3A-8BF1-6C4E-82DD-06ADF4376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3A034D-A12C-9405-14BD-0961EACE4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E12F-5BDC-46B3-91A5-8DB4EB4D0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8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6FA51-64D9-3C4B-2636-5F18C8BAA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«Жизнь! Здоровье! Красота!»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04813-ED07-0304-3C6F-8FE0653D9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626" y="4055806"/>
            <a:ext cx="8396748" cy="1275735"/>
          </a:xfrm>
        </p:spPr>
        <p:txBody>
          <a:bodyPr/>
          <a:lstStyle/>
          <a:p>
            <a:r>
              <a:rPr lang="ru-RU" dirty="0"/>
              <a:t>МБОУ Половинская СОШ</a:t>
            </a:r>
          </a:p>
          <a:p>
            <a:r>
              <a:rPr lang="ru-RU" dirty="0"/>
              <a:t>01.04.2024 – 05.04.2024г</a:t>
            </a:r>
          </a:p>
        </p:txBody>
      </p:sp>
    </p:spTree>
    <p:extLst>
      <p:ext uri="{BB962C8B-B14F-4D97-AF65-F5344CB8AC3E}">
        <p14:creationId xmlns:p14="http://schemas.microsoft.com/office/powerpoint/2010/main" val="168976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4B2B0-CF0A-31E5-4A82-4896AD94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Цель: создание организационно-педагогических условий профилактики несчастных случаев и детского травматизма.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3E5A9-A443-9CCE-3F72-9CE88911A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Задачи:</a:t>
            </a:r>
          </a:p>
          <a:p>
            <a:r>
              <a:rPr lang="ru-RU" dirty="0"/>
              <a:t>актуализация и развитие представлений обучающихся о безопасности жизнедеятельности;</a:t>
            </a:r>
          </a:p>
          <a:p>
            <a:r>
              <a:rPr lang="ru-RU" dirty="0"/>
              <a:t>повышение профессиональных компетенций педагогов, в области профилактики несчастных случаев и детского травматизма;</a:t>
            </a:r>
          </a:p>
          <a:p>
            <a:r>
              <a:rPr lang="ru-RU" dirty="0"/>
              <a:t>повышение психолого-педагогических компетенций родителей/законных представителей по вопросам безопасности обучающихся;</a:t>
            </a:r>
          </a:p>
          <a:p>
            <a:r>
              <a:rPr lang="ru-RU" dirty="0"/>
              <a:t>развитие у обучающихся умений и навыков безопасного поведения;</a:t>
            </a:r>
          </a:p>
          <a:p>
            <a:r>
              <a:rPr lang="ru-RU" dirty="0"/>
              <a:t>развитие мотивации к соблюдению правил безопасного поведения всех субъектов образовательных отношений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10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34DCA-5585-4423-2113-6FF262AF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недели: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01363-3613-EBDE-FA73-4755AFA3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42" y="1533833"/>
            <a:ext cx="10515600" cy="47787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инейка, разговоры о важном "Россия - здоровая держава", анимационные перемены. </a:t>
            </a:r>
            <a:endParaRPr lang="ru-RU" sz="2400" dirty="0"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урок </a:t>
            </a:r>
            <a:r>
              <a:rPr lang="ru-RU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ИНФОбезопасности</a:t>
            </a: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обучающимися;</a:t>
            </a:r>
            <a:endParaRPr lang="ru-RU" sz="2400" dirty="0"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"Безопасные окна"; </a:t>
            </a:r>
            <a:endParaRPr lang="ru-RU" sz="2400" dirty="0"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Айти</a:t>
            </a: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безопасность" квест - игра 5-8кл;</a:t>
            </a:r>
            <a:endParaRPr lang="ru-RU" sz="2400" dirty="0"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Здоровья - </a:t>
            </a:r>
            <a:r>
              <a:rPr lang="ru-RU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нач.кл</a:t>
            </a: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эстафета "Кот Матроскин приглашает", 5-7кл. "Путешествие на поезде Здоровье", 8-11кл. </a:t>
            </a:r>
            <a:r>
              <a:rPr lang="ru-RU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кл.час</a:t>
            </a: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"Здоровая нация - счастливая Россия".</a:t>
            </a:r>
            <a:endParaRPr lang="ru-RU" sz="2400" dirty="0"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05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84B46-46AB-D766-075A-099BD41E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азговоры о важном "Россия - здоровая держава"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565243-7255-4B84-0760-C0DE00DB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30" y="1341028"/>
            <a:ext cx="5553075" cy="5267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DF2EB8-022B-7303-0944-AB5854B1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5" y="1342802"/>
            <a:ext cx="5225845" cy="3919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BE6450-B2B9-C8F2-A85C-00B43A37E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96204" y="4114193"/>
            <a:ext cx="3888658" cy="2743807"/>
          </a:xfrm>
        </p:spPr>
      </p:pic>
    </p:spTree>
    <p:extLst>
      <p:ext uri="{BB962C8B-B14F-4D97-AF65-F5344CB8AC3E}">
        <p14:creationId xmlns:p14="http://schemas.microsoft.com/office/powerpoint/2010/main" val="36057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13018-C13C-3313-C5A6-39D70211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урок </a:t>
            </a:r>
            <a:r>
              <a:rPr lang="ru-RU" sz="4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ИНФОбезопасности</a:t>
            </a:r>
            <a:endParaRPr lang="ru-RU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7F9384-199D-8496-A2B0-2EFC5AF81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7" y="1490666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F7D58-5840-6EF0-42D9-D977AFD87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63" y="4341984"/>
            <a:ext cx="3073737" cy="2305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ECB67-49DC-B3D8-651F-6B786994F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47" y="1687274"/>
            <a:ext cx="3539613" cy="265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B07772-E77B-36AA-27BA-3F20E6AA8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38" y="3666335"/>
            <a:ext cx="3073737" cy="2305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303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D41E9-1678-8CAE-6409-CB33A16C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Акция "Безопасные окна"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18B08C-FBC3-E9E2-BBA2-8F0A7ECD5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149" y="1470026"/>
            <a:ext cx="3486150" cy="457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F45171-9A00-C765-D2BD-0035DBD75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281" y="1470026"/>
            <a:ext cx="337185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30112-DB54-D3C4-BF92-10A387998F70}"/>
              </a:ext>
            </a:extLst>
          </p:cNvPr>
          <p:cNvSpPr txBox="1"/>
          <p:nvPr/>
        </p:nvSpPr>
        <p:spPr>
          <a:xfrm>
            <a:off x="5411870" y="2832696"/>
            <a:ext cx="1284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Памятки </a:t>
            </a:r>
          </a:p>
          <a:p>
            <a:pPr algn="ctr"/>
            <a:r>
              <a:rPr lang="ru-RU" dirty="0"/>
              <a:t>для</a:t>
            </a:r>
          </a:p>
          <a:p>
            <a:pPr algn="ctr"/>
            <a:r>
              <a:rPr lang="ru-RU" dirty="0"/>
              <a:t>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5502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BED1F-F061-26A0-572E-8AA7B5DD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"</a:t>
            </a:r>
            <a:r>
              <a:rPr lang="ru-RU" sz="4000" b="1" dirty="0" err="1"/>
              <a:t>Айти</a:t>
            </a:r>
            <a:r>
              <a:rPr lang="ru-RU" sz="4000" b="1" dirty="0"/>
              <a:t> - безопасность" </a:t>
            </a:r>
            <a:br>
              <a:rPr lang="ru-RU" sz="4000" b="1" dirty="0"/>
            </a:br>
            <a:r>
              <a:rPr lang="ru-RU" sz="4000" b="1" dirty="0"/>
              <a:t>квест-игра «Инфо-фильтр»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8F0E80-A4CB-366D-5542-B9D1D01C9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83" y="1993642"/>
            <a:ext cx="650240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BFDE93-630A-5E8D-2A6D-552BDFE89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54" y="1571396"/>
            <a:ext cx="4505086" cy="2534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AC82E-FA7C-7939-FC93-F6FD128B43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t="7411"/>
          <a:stretch/>
        </p:blipFill>
        <p:spPr>
          <a:xfrm>
            <a:off x="6271890" y="4408461"/>
            <a:ext cx="4004733" cy="234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291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2A305-CFDB-2C1C-62B9-5D469859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9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Здоровья: Матроскин приглашает…</a:t>
            </a:r>
            <a:endParaRPr lang="ru-RU" sz="36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2672EF-9342-7D57-AFAE-440786CF3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1267195"/>
            <a:ext cx="6620950" cy="300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AC5A5-6F7A-029B-23E4-123CC1EDA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3827553"/>
            <a:ext cx="5181479" cy="2349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28AF9-57A1-E115-03AD-4BA9E8B16E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5507" r="1835" b="11210"/>
          <a:stretch/>
        </p:blipFill>
        <p:spPr>
          <a:xfrm>
            <a:off x="6096000" y="3932248"/>
            <a:ext cx="4350775" cy="2411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E8714E-E85F-5702-3A17-86A955B35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49" y="1565759"/>
            <a:ext cx="4282343" cy="1942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338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86009-EE2A-4139-3891-14E431BB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День Здоровья: Путешествие на поезде «Здоровье»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ACCFE-D88E-4304-5E50-15A1CE0F6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1" b="4521"/>
          <a:stretch/>
        </p:blipFill>
        <p:spPr>
          <a:xfrm>
            <a:off x="468436" y="1516396"/>
            <a:ext cx="3219362" cy="2227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8B6D0D-20D4-D81A-7097-3F716BEE5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3" y="3073566"/>
            <a:ext cx="4379570" cy="328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88A7FB-FA11-4E03-C61B-D5FD97B4F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6019"/>
            <a:ext cx="4597987" cy="344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70704C-9640-DCA4-774A-CBB154B13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t="10637" r="10840" b="5460"/>
          <a:stretch/>
        </p:blipFill>
        <p:spPr>
          <a:xfrm>
            <a:off x="7319765" y="4398603"/>
            <a:ext cx="4041058" cy="209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1299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«Жизнь! Здоровье! Красота!»</vt:lpstr>
      <vt:lpstr>Цель: создание организационно-педагогических условий профилактики несчастных случаев и детского травматизма.</vt:lpstr>
      <vt:lpstr>План недели:</vt:lpstr>
      <vt:lpstr>Разговоры о важном "Россия - здоровая держава"</vt:lpstr>
      <vt:lpstr>Единый урок ИНФОбезопасности</vt:lpstr>
      <vt:lpstr>Акция "Безопасные окна"</vt:lpstr>
      <vt:lpstr>"Айти - безопасность"  квест-игра «Инфо-фильтр»</vt:lpstr>
      <vt:lpstr>День Здоровья: Матроскин приглашает…</vt:lpstr>
      <vt:lpstr>День Здоровья: Путешествие на поезде «Здоровье»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«Жизнь! Здоровье! Красота!»</dc:title>
  <dc:creator>PC</dc:creator>
  <cp:lastModifiedBy>PC</cp:lastModifiedBy>
  <cp:revision>1</cp:revision>
  <dcterms:created xsi:type="dcterms:W3CDTF">2024-04-11T07:53:24Z</dcterms:created>
  <dcterms:modified xsi:type="dcterms:W3CDTF">2024-04-11T07:53:54Z</dcterms:modified>
</cp:coreProperties>
</file>