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50DDB-93C3-707F-11D6-60F734FD5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CA94FA-67CF-9BED-596A-D89F2699A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2BAA8F-F65C-3D30-1912-6CD82849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7B3B-C0F0-4D8F-BDA4-186412B35E0F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698C56-3A49-0F3B-1519-C6432246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0D7C17-B442-74BA-C1A9-C58E4549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E03C-5488-49E5-B607-45DDFB8E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53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9E7EC-D744-6B14-E6EE-8D60A049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22E9A9-933C-5B7D-F66E-7DC820BE7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B3870C-9396-EBE0-BAD5-20972F2F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7B3B-C0F0-4D8F-BDA4-186412B35E0F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CF7C87-56C1-076F-CE62-B553B21B5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F0045E-93D1-E9EB-052F-9163C975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E03C-5488-49E5-B607-45DDFB8E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7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D56780-1552-DB68-5CB5-C2547B867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C860D5-5B24-A94C-F6C2-C4516280B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F09B90-6EF8-3D77-4EF7-6B7DC4FA6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7B3B-C0F0-4D8F-BDA4-186412B35E0F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C37B39-6FF7-7E9E-AEC2-8D632CD7A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618A57-6BE7-6148-22EE-B07DEA1B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E03C-5488-49E5-B607-45DDFB8E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5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E041C-491E-1283-784B-206CCB43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A7F1D2-36AF-C295-08F9-14BC03C7D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3F0565-A0FB-1027-01EE-28BD177B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7B3B-C0F0-4D8F-BDA4-186412B35E0F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A25CB-58E2-67BB-2EBB-B2072EF9D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91B95B-DC3A-8C57-5481-A2C36A6F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E03C-5488-49E5-B607-45DDFB8E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9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82CCE-8793-FEA7-3EF9-5AF495AC4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BD14DD-CD6E-8C83-8B80-B8CF66D6E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1C60C2-5F16-DD05-7970-70EDBBEF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7B3B-C0F0-4D8F-BDA4-186412B35E0F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D6C37F-68A6-05B4-1556-75F2A41B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8A7A3C-B42C-2332-4C6C-D7396E04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E03C-5488-49E5-B607-45DDFB8E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58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1B37-728D-C789-BC26-22635D1D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04B6D9-2A0A-6817-5139-2C1B2406E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6CF099-CEAD-DF48-1181-7B485214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D0A65F-9EF5-F37F-25AC-62E2AB3E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7B3B-C0F0-4D8F-BDA4-186412B35E0F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B40BE6-EB81-9F06-86FD-18F0BD62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337DFA-8034-82B9-DC61-7A074469A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E03C-5488-49E5-B607-45DDFB8E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88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A438E-FF45-40DE-7061-7180895F1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653EC0-B824-E98F-6FF8-BCFEF0F2C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364BE-6C25-F28C-5E1D-BDA30469A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D68DA0-9621-C3DD-8771-C6E163CC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203C84-4FE0-83A4-B084-F0148A77CC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34D050-BFA7-E8C2-4502-11AA8B3C3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7B3B-C0F0-4D8F-BDA4-186412B35E0F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03089D-5189-F509-F436-2A7CC8021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A51C1E-04D6-2185-4BFB-E5671734E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E03C-5488-49E5-B607-45DDFB8E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5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F1C7-C7BF-9E51-63DF-F2B335C4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B95962-B9E6-D86F-F9C4-6F09D84DF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7B3B-C0F0-4D8F-BDA4-186412B35E0F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96FC72-DB67-C968-183F-ADEA9FBCD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D86DF4-4061-646C-2CF3-42BE176E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E03C-5488-49E5-B607-45DDFB8E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84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6F2F49-532E-0D19-5DE0-EB6ABE05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7B3B-C0F0-4D8F-BDA4-186412B35E0F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DDB6D2-0647-AF8B-46A2-0312AF09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DE8400-D0B4-59A1-837C-D2CDB5E1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E03C-5488-49E5-B607-45DDFB8E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00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E10D5-7020-7E1F-E587-F3CC38D1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587A0-6047-5B3E-85E6-1CDE23E79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4F5F34-FE16-6229-AB41-B1028A9CD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6D124D-BED3-53F0-BF47-96C67745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7B3B-C0F0-4D8F-BDA4-186412B35E0F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E597B7-3D0E-6F50-9DFB-3614B7356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A2A183-0003-1CA3-9EC1-D846979A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E03C-5488-49E5-B607-45DDFB8E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9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822BD-C27B-65C6-950A-DD57D3D7F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A4838C-E035-4515-3BBF-E858743EB1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88932D-644F-848E-074D-9161A10B1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F792F9-2123-228E-0602-4FBBD9CF6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7B3B-C0F0-4D8F-BDA4-186412B35E0F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1DC7E2-F10E-58BE-EFA6-4E6D7D4C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AD2648-43D7-E8FB-B0A5-F1AA3BEEB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E03C-5488-49E5-B607-45DDFB8E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58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3DA8A-44D4-E9AF-B5BC-CDF7813B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89FC8E-FD18-DA0C-6F08-020E8909E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276F9-CBFD-9C30-6F6C-A123827BE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07B3B-C0F0-4D8F-BDA4-186412B35E0F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BE17F8-1505-BB44-3239-830E2B75C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A42076-18F3-1F87-231B-D984AE636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E03C-5488-49E5-B607-45DDFB8E8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64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2A48B-6D3A-539D-6807-990C64465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/>
              <a:t>«Здоровая семья»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9616DD-C649-7B26-6DFB-E604303899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МБОУ Половинская СОШ</a:t>
            </a:r>
          </a:p>
          <a:p>
            <a:r>
              <a:rPr lang="ru-RU" sz="3200" dirty="0"/>
              <a:t>02.12.2024 </a:t>
            </a:r>
            <a:r>
              <a:rPr lang="ru-RU" sz="3200"/>
              <a:t>– 09.12.2024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1079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86FEB83-678B-0DB4-8477-6BAD18C62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6697"/>
            <a:ext cx="10515600" cy="5690266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формирование и развитие у подростков ценностного отношения к семье и собственной жизни.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исходный уровень информированности подростков об опасности ВИЧ;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дать обучающимся достоверную информацию о возможностях предотвращения инфицирования;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расширить представление подростков о семье, как о значимой и позитивно влияющей составляющей частной и общественной жизни;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проверить уровень усвоения информации.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7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96519-379E-82B2-A09F-311876376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«Что такое ВИЧ. Как нельзя заразиться ВИЧ»</a:t>
            </a:r>
            <a:endParaRPr lang="ru-RU" sz="8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F58427-A3E2-C1AE-15BF-98D1B1A1D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9"/>
          <a:stretch/>
        </p:blipFill>
        <p:spPr>
          <a:xfrm>
            <a:off x="407663" y="1902542"/>
            <a:ext cx="5801784" cy="331577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B63560-A928-D7DA-F68D-DAB8BF2D8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/>
        </p:blipFill>
        <p:spPr>
          <a:xfrm>
            <a:off x="5756788" y="2883105"/>
            <a:ext cx="6145162" cy="36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56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30CB5-D841-6C39-7676-81238761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«Жизнь – это счастье!»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D88E658-8975-8656-A534-293FDDBF2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996" y="1917290"/>
            <a:ext cx="11199217" cy="422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385DF-2957-3B5C-425F-BE3869B52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«Разминка для мозга»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FD699B1-22D5-43EA-966C-3BAA8B8E1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87" y="1328105"/>
            <a:ext cx="4846867" cy="2747963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C8401D-C646-073C-61C2-07083DD80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645" y="1682103"/>
            <a:ext cx="6162368" cy="34937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4F0262-AF3B-9E29-7DCC-45B85ED9C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572" y="3990651"/>
            <a:ext cx="4537151" cy="26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39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89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«Здоровая семья»</vt:lpstr>
      <vt:lpstr>Презентация PowerPoint</vt:lpstr>
      <vt:lpstr>«Что такое ВИЧ. Как нельзя заразиться ВИЧ»</vt:lpstr>
      <vt:lpstr>«Жизнь – это счастье!»</vt:lpstr>
      <vt:lpstr>«Разминка для мозга»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Ludmila Stepanova</dc:creator>
  <cp:lastModifiedBy>Ludmila Stepanova</cp:lastModifiedBy>
  <cp:revision>3</cp:revision>
  <dcterms:created xsi:type="dcterms:W3CDTF">2024-12-16T22:53:21Z</dcterms:created>
  <dcterms:modified xsi:type="dcterms:W3CDTF">2024-12-17T04:38:33Z</dcterms:modified>
</cp:coreProperties>
</file>