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493D3-E24D-0632-2981-B491FCC67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07537D-4A32-77C6-2BCB-3155BE306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403E33-1CFF-CF37-B6CA-686AC1D8E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1E84-417B-49A7-8B58-B9C6F5BFA252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E4544-4F6A-18A9-236C-3B145137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48DE2-0A5C-9CEF-D9D5-F927B5F7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1D7-6D5E-474A-A0BA-C9422E59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8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6C4F2-8E3D-2D8C-9714-38F9B12A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600F22-AA3E-0346-9C3D-491759164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F47B61-1680-AC80-EF40-4842AE12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1E84-417B-49A7-8B58-B9C6F5BFA252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6BC8-6087-52AB-436B-69F6D32B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B2040B-12F5-6AF1-8456-38AD18E3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1D7-6D5E-474A-A0BA-C9422E59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3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4001B6-ADBB-3DA3-4531-485842762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4B8B7B-017E-2BC9-6EB8-CE3D5AB0A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751FEB-44EC-BFE9-D7D7-168963D5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1E84-417B-49A7-8B58-B9C6F5BFA252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FDE13D-01D7-7198-EC9B-A58AE329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F12212-F951-3430-7257-6DB2198D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1D7-6D5E-474A-A0BA-C9422E59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8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459FC-E231-DC37-654F-7AF652D2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B31C3-495F-252D-8B85-12FAF91E0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0B2C6-9C95-43BB-0368-7ED0C2F6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1E84-417B-49A7-8B58-B9C6F5BFA252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BA9EA-C185-E8E1-C68C-3F58B932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F38C8-1345-6F80-186E-9FA9F897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1D7-6D5E-474A-A0BA-C9422E59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3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FD63E-AF93-12A7-F41D-5CA25811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BA0FF2-802C-7066-E31C-73B63F74B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EF72CF-2088-A3B4-ADD3-715D5511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1E84-417B-49A7-8B58-B9C6F5BFA252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6DB541-3D00-B59A-59E8-07EDE133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B4B590-1F6B-AA5C-9301-82475762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1D7-6D5E-474A-A0BA-C9422E59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F9534-3689-4FE1-70D5-8AB045C2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775A30-264A-04FA-EAB6-6DF61C9CD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A8329D-DEC1-45B3-3E70-0BC4258FC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39D06C-B2C5-A615-3E2D-E7961EAA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1E84-417B-49A7-8B58-B9C6F5BFA252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8CE75B-20DA-5B4E-D314-C1E944D7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5D01FB-5925-ABB0-3682-08D4080D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1D7-6D5E-474A-A0BA-C9422E59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7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E6094-F231-4C86-2778-624CE620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8B2549-26AF-7E38-31C6-3A3E8180B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E7FC16-A29A-0E38-9C25-C7F2D08BD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BA3388-94F2-D58E-94F9-E6787AEFD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C22B43-F736-10ED-5A1D-7313AC9E3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756672-FA05-C812-F745-307BC041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1E84-417B-49A7-8B58-B9C6F5BFA252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AA2132-0B48-C5FC-101D-211F4E30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507BE7-7859-424D-0207-80660664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1D7-6D5E-474A-A0BA-C9422E59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4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CEFB4-EA0C-4D1E-A221-B65F108C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A2F33C-835E-2528-8AA1-B76FBDE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1E84-417B-49A7-8B58-B9C6F5BFA252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816B55-6698-7938-08D1-819DB889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D06F5-F24D-4834-832F-0550F89A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1D7-6D5E-474A-A0BA-C9422E59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2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63DE61-C783-ED19-2862-A579D0EE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1E84-417B-49A7-8B58-B9C6F5BFA252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B953A8-FBA2-5245-C5C4-8A93DD72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D1A46D-A9D8-EB65-5D12-8A621671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1D7-6D5E-474A-A0BA-C9422E59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9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7EE83-522C-1749-FCE7-7AB097A9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66A5D-9224-F37D-3F14-93605463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7CC8ED-21D4-85F7-F129-A4ED4B33C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1DC6B5-0CC6-8516-41D8-5A1B9D13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1E84-417B-49A7-8B58-B9C6F5BFA252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7F60A-043F-8CCD-51FC-3051094B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B0A02-11EE-8963-C7A9-BC0CB1FA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1D7-6D5E-474A-A0BA-C9422E59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2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1F6D9-38E5-37C1-FE7B-7AB80B957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7C6D92-C8B9-AFCA-2A0D-C1EF74D9D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E07B8D-3764-6D01-9DC5-4FC2DD6D5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44D0B4-CAC9-1A22-B64D-67EB4FCD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1E84-417B-49A7-8B58-B9C6F5BFA252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02C7E2-F992-B9C0-5451-40B97DEB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23F41F-AC88-C7D5-F270-6907BF70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51D7-6D5E-474A-A0BA-C9422E59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9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D831A-9016-9503-9544-017F5E67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3067BB-6E4F-4977-1B2E-3C518B2C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99A358-ABD5-0F99-D2B6-9BD3FF8A0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11E84-417B-49A7-8B58-B9C6F5BFA252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5EF155-8116-478A-A011-25575167A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54298-0CD0-905F-023C-24E467BAF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651D7-6D5E-474A-A0BA-C9422E598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37BA7-9505-D57A-6E95-A4B687A61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Жизнь! Здоровье! Красота!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AF19E-E3F5-A033-043E-E80782392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МБОУ Половинская СОШ</a:t>
            </a:r>
          </a:p>
          <a:p>
            <a:r>
              <a:rPr lang="ru-RU" dirty="0"/>
              <a:t>07.04.2025 – 14.04.2025</a:t>
            </a:r>
          </a:p>
        </p:txBody>
      </p:sp>
    </p:spTree>
    <p:extLst>
      <p:ext uri="{BB962C8B-B14F-4D97-AF65-F5344CB8AC3E}">
        <p14:creationId xmlns:p14="http://schemas.microsoft.com/office/powerpoint/2010/main" val="179730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0B431-7D3D-67B4-B156-7985E7AA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Социальная реклама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B33CFC-696C-0A25-DCC5-F5A31A66F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7"/>
          <a:stretch/>
        </p:blipFill>
        <p:spPr>
          <a:xfrm>
            <a:off x="6096000" y="365125"/>
            <a:ext cx="5645929" cy="30685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FAFFAB-D4F4-B2A4-E8B0-1C5C6D8D3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9" b="34151"/>
          <a:stretch/>
        </p:blipFill>
        <p:spPr>
          <a:xfrm>
            <a:off x="450071" y="2025069"/>
            <a:ext cx="5820451" cy="32475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F14C8F-946F-5DE4-CE60-767C3CBE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2"/>
          <a:stretch/>
        </p:blipFill>
        <p:spPr>
          <a:xfrm>
            <a:off x="5445398" y="3606869"/>
            <a:ext cx="5657679" cy="30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3C6B0C-3F10-4A0C-207C-243E2A58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458"/>
            <a:ext cx="10515600" cy="57935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организационно-педагогических условий профилактики несчастных случаев и детского травматизма, формирования навыков здорового образа жизни..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 актуализация и развитие представлений обучающихся о безопасности жизнедеятельности, ЗОЖ;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 повышение профессиональных компетенций педагогов, в области профилактики несчастных случаев и детского травматизма, формирования навыков ЗОЖ;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 повышение психолого-педагогических компетенций родителей/законных представителей по вопросам безопасности обучающихся;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 развитие у обучающихся умений и навыков безопасного поведения, ЗОЖ;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 развитие мотивации к соблюдению правил безопасного и здоровье формирующего поведения всех субъектов образовательных отношений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53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B4113A-F3FF-9C16-2F8B-2907D967E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6413"/>
            <a:ext cx="10515600" cy="53805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недели: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Пн. линейка, «День Здоровья» - эстафета – 1-5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6 – 7классы; соревнования по баскетболу, настольному теннису, дартс и викторина «ЗОЖ» для 8-11 классов и педагогов школы.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Вт.- Ср: Беседы «Живи разумом!» 5 – 7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киноклуб «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Неанисия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- 8 – 11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«Территория безопасности» - обучающиеся 8-11, родители, коллектив школы.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Пн. Классные часы по профилактике табакокурения – 5-11кл.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социальной рекламы среди учащихся школы «Быть независимым – круто!»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92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6A210-0102-E2A7-043A-692F71F3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здоровья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5EEAD3-E794-9622-205B-6EFFCC4454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7" y="1312722"/>
            <a:ext cx="5207467" cy="235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40FE3E2-1C0D-92A6-FEB7-5573C108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5" y="3927544"/>
            <a:ext cx="3653854" cy="274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0C2139-CB96-CFB2-46FC-B1F950960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708" y="3102933"/>
            <a:ext cx="1065559" cy="23485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633A66-83C4-3FBF-A140-330A61C44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634" y="521582"/>
            <a:ext cx="4201033" cy="315077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DD6F5E7-E439-FF3C-AD37-B98B0C16A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65" y="2527268"/>
            <a:ext cx="3470789" cy="26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D3F3E5F-3D95-3717-091C-8BF7F5EA9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4" b="20597"/>
          <a:stretch/>
        </p:blipFill>
        <p:spPr bwMode="auto">
          <a:xfrm>
            <a:off x="7562747" y="3672357"/>
            <a:ext cx="3111500" cy="299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3725C-A2D2-4060-5864-0A585B9D06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19" y="4467956"/>
            <a:ext cx="2872858" cy="21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0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EB49-DB5E-BAE1-225C-026D55B6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Здоровья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6DA926-E256-3548-ADCF-1590A9CE3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4" t="5712" r="13732" b="7919"/>
          <a:stretch/>
        </p:blipFill>
        <p:spPr>
          <a:xfrm>
            <a:off x="838200" y="1549886"/>
            <a:ext cx="4990247" cy="375822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1DF5BA-B1CD-0F59-50E0-BB4B6536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422327"/>
            <a:ext cx="4739147" cy="35543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D44F38-2A7F-0778-2825-067654269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058" y="3189338"/>
            <a:ext cx="4124632" cy="309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2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5DFBA-E73C-0163-A5E8-8ED26713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Живи разумом!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CDDDCB-8948-CDA2-BB75-1AEF967D0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2" b="5701"/>
          <a:stretch/>
        </p:blipFill>
        <p:spPr>
          <a:xfrm>
            <a:off x="451908" y="1690688"/>
            <a:ext cx="5801784" cy="2846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B05D31-42F3-7AA9-812A-0AFA32406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55" y="365125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1C9319-C04E-EEB5-0C98-119207893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14" y="3399401"/>
            <a:ext cx="4124632" cy="3093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737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9DD4F-4CF0-CF20-DB19-E088F474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Неанисия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CCEB6F-AE88-3953-E3AC-CC64BD514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9" b="14176"/>
          <a:stretch/>
        </p:blipFill>
        <p:spPr>
          <a:xfrm>
            <a:off x="469491" y="1380972"/>
            <a:ext cx="5801784" cy="2846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9D55C8-6577-1B74-0C05-CDDF6BAF2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8" b="20430"/>
          <a:stretch/>
        </p:blipFill>
        <p:spPr>
          <a:xfrm>
            <a:off x="2320413" y="3429000"/>
            <a:ext cx="9144000" cy="3185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872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7A3A2-EDEB-43BD-14DD-1D4A3764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Территория безопасности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460EB8-274C-A960-011D-C30D21EF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4"/>
          <a:stretch/>
        </p:blipFill>
        <p:spPr>
          <a:xfrm>
            <a:off x="838200" y="1380229"/>
            <a:ext cx="5801784" cy="3301616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4EDAF0-9091-E776-9765-B06903233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5"/>
          <a:stretch/>
        </p:blipFill>
        <p:spPr>
          <a:xfrm>
            <a:off x="5221680" y="3031037"/>
            <a:ext cx="6587613" cy="3714647"/>
          </a:xfrm>
        </p:spPr>
      </p:pic>
    </p:spTree>
    <p:extLst>
      <p:ext uri="{BB962C8B-B14F-4D97-AF65-F5344CB8AC3E}">
        <p14:creationId xmlns:p14="http://schemas.microsoft.com/office/powerpoint/2010/main" val="264415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22E77-3617-7716-AC90-CA45D8D3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за ЗОЖ!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15843A-C0C7-1BDF-C20D-9E51E3A5F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5"/>
          <a:stretch/>
        </p:blipFill>
        <p:spPr>
          <a:xfrm>
            <a:off x="569895" y="1677784"/>
            <a:ext cx="6155370" cy="317361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2A2CE9-5766-9EC6-061E-01871E920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09" y="720237"/>
            <a:ext cx="2684821" cy="3579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8BB308-E098-4CFA-5CBE-9EE515169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29" y="294061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223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Жизнь! Здоровье! Красота!</vt:lpstr>
      <vt:lpstr>Презентация PowerPoint</vt:lpstr>
      <vt:lpstr>Презентация PowerPoint</vt:lpstr>
      <vt:lpstr>День здоровья</vt:lpstr>
      <vt:lpstr>День Здоровья</vt:lpstr>
      <vt:lpstr>Живи разумом!</vt:lpstr>
      <vt:lpstr>Неанисия</vt:lpstr>
      <vt:lpstr>Территория безопасности</vt:lpstr>
      <vt:lpstr>Мы за ЗОЖ!</vt:lpstr>
      <vt:lpstr>Социальная реклама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Ludmila Stepanova</dc:creator>
  <cp:lastModifiedBy>Ludmila Stepanova</cp:lastModifiedBy>
  <cp:revision>3</cp:revision>
  <dcterms:created xsi:type="dcterms:W3CDTF">2025-04-23T22:48:34Z</dcterms:created>
  <dcterms:modified xsi:type="dcterms:W3CDTF">2025-04-23T22:54:47Z</dcterms:modified>
</cp:coreProperties>
</file>