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58" r:id="rId6"/>
    <p:sldId id="261" r:id="rId7"/>
    <p:sldId id="260" r:id="rId8"/>
    <p:sldId id="263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1B9DB-98B8-C996-2AC8-93388CDAE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3BAF8F-70AD-4DB2-EF3B-FEA603B08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D72064-26FA-A621-61EB-A07345E47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A6963-0D8C-3638-AD73-9C3FFC39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C5EAE9-6218-013C-FD26-F2C39437A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02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9033B-5E38-9B15-963E-0B8697DB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9D3342-E60E-5898-BF52-69D2EF905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BEDCC4-7C3A-8843-2194-4E67A7880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5BA8C6-1393-CC9A-4961-393E10A0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2B3276-A2DC-FDD0-5E37-890BC984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47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89496B-CD31-C5DD-F706-2552FD07A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1D43F2-D510-D1F5-F054-93317CE6F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AAC82C-4C8A-2007-21AE-3B5A58D0F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1AD34A-390B-EB2B-1823-F908DA320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3241E8-A82D-E53D-4290-F227D666B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77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4FE74-FFF3-FA31-9560-EC6398607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D4E65-F870-1C52-F913-66F8343D3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F17DFB-A121-F805-1CE4-95A8EF7C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D8AD0-A6C7-6F41-4ECB-62936392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379B36-F5F8-B701-6AC0-960E17D99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95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84BA6-B6C2-53C4-9547-8DF85A876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A66B62-A572-3875-2A54-9187F73F6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51F77C-7985-2690-E89C-C27E27A9F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0A09D-F4B8-5613-10DD-F9AB6AA8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58A3C-D990-AA89-3B72-F34710F6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36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AED15-CC11-E585-AC9E-91343C77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E27D29-BEC6-64E6-D2AE-45D439F17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592520-0064-3329-6FD7-33B5B311D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524A6-C562-94A9-D5AD-36AC6E42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4B79CB-96EF-33BE-040A-3B0FF7ED7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EE7181-6AF0-7903-47FC-09F767F0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34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46015-8AB6-D799-4945-B234F4EDA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D02A9B-8F31-2284-ECAC-46E94F955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6E0476-DFBA-74C8-61CF-A60ADCF6F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5691CC-4E45-A0EE-E00E-E95A8239D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57897E-0F91-C193-999A-EA3B4EC9B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F4B54B-1477-68E8-CDE5-06915DA4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57FB91-03D1-1D27-20BA-5679EE81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B8007F-1A38-911D-FC3B-0CEE928CF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83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8C136-5DDB-4D3F-AC97-0FC2B733B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54E795-0C32-BC2C-707A-1A74CA07D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A0253E-4117-5461-340B-22BD2089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491EC-10C7-A7EF-A91D-F4D8AFE7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16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4644D-0A74-21E7-BC85-0F9666E1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39B208-E35A-D885-433A-642D7DB2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C894B4-48C4-B7E6-921D-22AC0E46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58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6423E-035C-BABC-2D52-86CABF1B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BA50C0-7C60-6F97-24F5-0892E94AE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FA445-52A9-5B94-1112-DC70B11C0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0152A7-E93A-0986-03F5-BBEF0753D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40C39A-8D8D-E8B1-D1B0-35375329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606B71-3CB2-CB29-BCC9-9C63D344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3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38C09-FA62-E5C5-5B9A-0090CCAC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50F725-29C4-FF19-F36F-05DA1FD79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B32712-5BE2-0BD5-28BD-89424FD76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B06725-9E4D-E330-5998-540CB227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957411-948D-2CA4-35E6-2C41201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7AA92F-8E38-991B-AEBA-B69CD6B8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91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C1EC4-81C0-CF01-3539-2620F369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798D33-CD4F-0178-0FC7-661A17BE9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CE4FD0-FC27-C5FC-05D3-C2177CC4B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F5A5-EE17-4538-91C2-970EDF4624E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449ABB-9D09-699E-6B84-CA26CBC76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4D108D-97E7-A970-F64A-C30F217F7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F89FD-5867-4753-80A5-4B602775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9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35836-CEB0-3FF5-93A8-50FA07E8C8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«Мы за чистые легкие!»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13CC30-0506-0880-B30B-6D0A1914F9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МБОУ Половинская СОШ</a:t>
            </a:r>
          </a:p>
          <a:p>
            <a:r>
              <a:rPr lang="ru-RU" dirty="0"/>
              <a:t>25.11.2024 – 29.11.2024</a:t>
            </a:r>
          </a:p>
        </p:txBody>
      </p:sp>
    </p:spTree>
    <p:extLst>
      <p:ext uri="{BB962C8B-B14F-4D97-AF65-F5344CB8AC3E}">
        <p14:creationId xmlns:p14="http://schemas.microsoft.com/office/powerpoint/2010/main" val="2898092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1D027-43CE-B8A3-F73B-5532C5ED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 задачи недели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D43103-3CCE-3605-2E1D-937D42B93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Цель: создание условий для снижения рисков употребления табачных изделий и никотинсодержащей продукции участниками образовательного процесса. </a:t>
            </a:r>
          </a:p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Задачи: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выявить исходный уровень информированности подростков об опасности употребления табака;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сформировать у обучающихся отрицательное отношение к употреблению табачных изделий и никотинсодержащей продукции; </a:t>
            </a:r>
          </a:p>
          <a:p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расширить представления подростков о замещении употребления табачных изделий и никотинсодержащей продукции активной трудовой деятельностью, спортом, творчеством, подвижными играми; </a:t>
            </a:r>
          </a:p>
          <a:p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развить у обучающихся навыки проявления силы воли и принятия собственных решений; проверить уровень усвоения информации.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632040-245B-756E-31F5-A3C64C7E4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373" y="5076910"/>
            <a:ext cx="2390074" cy="16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5AA94-207D-8DC0-1E97-7A36460A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недели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B4A1EB-EC55-1FE4-C04C-A6282602B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Пн</a:t>
            </a:r>
            <a:r>
              <a:rPr lang="ru-RU" dirty="0"/>
              <a:t> – линейка, «Мы одна семья» - творческая мастерская для 5 класса </a:t>
            </a:r>
          </a:p>
          <a:p>
            <a:r>
              <a:rPr lang="ru-RU" dirty="0"/>
              <a:t>Вт – активные переменки (зарядка, игры) </a:t>
            </a:r>
            <a:r>
              <a:rPr lang="ru-RU" dirty="0" err="1"/>
              <a:t>нач.кл</a:t>
            </a:r>
            <a:r>
              <a:rPr lang="ru-RU" dirty="0"/>
              <a:t>., </a:t>
            </a:r>
            <a:r>
              <a:rPr lang="ru-RU" kern="0" dirty="0">
                <a:effectLst/>
                <a:latin typeface="+mj-lt"/>
                <a:ea typeface="Calibri" panose="020F0502020204030204" pitchFamily="34" charset="0"/>
              </a:rPr>
              <a:t>психологическая игра «В поисках святого Грааля» 6-7кл.</a:t>
            </a:r>
            <a:endParaRPr lang="ru-RU" dirty="0">
              <a:latin typeface="+mj-lt"/>
            </a:endParaRPr>
          </a:p>
          <a:p>
            <a:r>
              <a:rPr lang="ru-RU" dirty="0"/>
              <a:t>Ср – акция «Возьми себе кусочек счастья» 1-11кл</a:t>
            </a:r>
          </a:p>
          <a:p>
            <a:r>
              <a:rPr lang="ru-RU" dirty="0" err="1"/>
              <a:t>Чт</a:t>
            </a:r>
            <a:r>
              <a:rPr lang="ru-RU" dirty="0"/>
              <a:t> – «Тайны едкого дыма» - просмотр и обсуждение фильма проекта «Общее дело» 8-9кл.</a:t>
            </a:r>
          </a:p>
          <a:p>
            <a:r>
              <a:rPr lang="ru-RU" dirty="0" err="1"/>
              <a:t>Пт</a:t>
            </a:r>
            <a:r>
              <a:rPr lang="ru-RU" dirty="0"/>
              <a:t> – «Подросток и закон» - встреча старшеклассников с инспектором ПДН и методистом управления образования, 8-11кл.</a:t>
            </a:r>
          </a:p>
        </p:txBody>
      </p:sp>
    </p:spTree>
    <p:extLst>
      <p:ext uri="{BB962C8B-B14F-4D97-AF65-F5344CB8AC3E}">
        <p14:creationId xmlns:p14="http://schemas.microsoft.com/office/powerpoint/2010/main" val="872514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95EF6-0FDA-4B1B-2634-50980335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«Мы одна семья»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23F40F-44DB-887D-91A5-0C689550A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7" y="1507207"/>
            <a:ext cx="4439265" cy="333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C576B-4717-D148-328E-0C17090F1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571" y="1507206"/>
            <a:ext cx="4176252" cy="31321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EDA592-924D-2704-66FC-A337F948A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52" y="1507208"/>
            <a:ext cx="2498119" cy="33308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73D12A-30F3-5733-A665-DDF821398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439" y="3915890"/>
            <a:ext cx="3298222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6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77E0C-8995-6550-9EC8-CBC307C0E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Активные переменки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DFF111-BEE0-8ACB-5A63-1261F660D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8"/>
          <a:stretch/>
        </p:blipFill>
        <p:spPr>
          <a:xfrm>
            <a:off x="445239" y="1820940"/>
            <a:ext cx="6727721" cy="369923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81F8A2-07E6-C8FE-17E5-6BE623F41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7"/>
          <a:stretch/>
        </p:blipFill>
        <p:spPr>
          <a:xfrm>
            <a:off x="6287729" y="3429000"/>
            <a:ext cx="5650761" cy="324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102FC-3D02-9CFD-C8B7-CC4F988B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«В поисках святого Грааля»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5B513F-F8F9-21D8-5381-4FF15E81C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565" y="1327345"/>
            <a:ext cx="3286029" cy="2462997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8E2AF98C-B0E5-2EAD-101B-F3722D34E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739" y="2897811"/>
            <a:ext cx="4946002" cy="37095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45BF91-F182-1F8B-EF88-3DC590E3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171" y="1342828"/>
            <a:ext cx="3961468" cy="28042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1FE451-C657-D506-36BD-699EF9A1A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128" y="3175169"/>
            <a:ext cx="3243353" cy="24325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E58E14-A1F8-2B6B-1691-9CE462A191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574" r="1247" b="19197"/>
          <a:stretch/>
        </p:blipFill>
        <p:spPr>
          <a:xfrm>
            <a:off x="7229600" y="4700364"/>
            <a:ext cx="4714142" cy="21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38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940E6-9727-3ACB-D823-0816A989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Акция  «Возьми себе кусочек счастья»</a:t>
            </a:r>
            <a:endParaRPr lang="ru-RU" sz="7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86B3451-ADCF-9290-55F0-29D6CA5DC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0" y="1462359"/>
            <a:ext cx="4541651" cy="340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FCA5E5-A489-9345-F9D2-5228FCF20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/>
          <a:stretch/>
        </p:blipFill>
        <p:spPr bwMode="auto">
          <a:xfrm>
            <a:off x="4810811" y="1506491"/>
            <a:ext cx="3987913" cy="335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0F519C-BECF-9993-A1DD-798DCAF22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091" y="1484424"/>
            <a:ext cx="2349030" cy="3403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2EABA4-07A7-DB04-A3CB-03A9BCD71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7827" y="1462358"/>
            <a:ext cx="208501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19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BF3B1-9F92-BCFA-6D71-D9A805E37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Общее дело. Тайны едкого дыма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681F42A-55B2-5A5B-ADC1-1C8A81367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9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CAD6D-CF5A-2442-68F9-9F78D2E1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Подросток и закон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0205AA-DE68-25AB-1404-9C43620A2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134" y="365125"/>
            <a:ext cx="4871884" cy="36539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53E75F-D80E-4A38-08B2-CF9773AB8C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44"/>
          <a:stretch/>
        </p:blipFill>
        <p:spPr>
          <a:xfrm>
            <a:off x="838200" y="1997229"/>
            <a:ext cx="4184142" cy="2625212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99879F-8DD3-4952-F19E-E68F8B1F5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91" t="26849"/>
          <a:stretch/>
        </p:blipFill>
        <p:spPr>
          <a:xfrm>
            <a:off x="4406934" y="3309835"/>
            <a:ext cx="5796492" cy="3183040"/>
          </a:xfrm>
        </p:spPr>
      </p:pic>
    </p:spTree>
    <p:extLst>
      <p:ext uri="{BB962C8B-B14F-4D97-AF65-F5344CB8AC3E}">
        <p14:creationId xmlns:p14="http://schemas.microsoft.com/office/powerpoint/2010/main" val="8237909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Office PowerPoint</Application>
  <PresentationFormat>Широкоэкранный</PresentationFormat>
  <Paragraphs>22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«Мы за чистые легкие!»</vt:lpstr>
      <vt:lpstr>Цель и задачи недели</vt:lpstr>
      <vt:lpstr>План недели</vt:lpstr>
      <vt:lpstr>«Мы одна семья»</vt:lpstr>
      <vt:lpstr>Активные переменки</vt:lpstr>
      <vt:lpstr>«В поисках святого Грааля»</vt:lpstr>
      <vt:lpstr>Акция  «Возьми себе кусочек счастья»</vt:lpstr>
      <vt:lpstr>Общее дело. Тайны едкого дыма</vt:lpstr>
      <vt:lpstr>Подросток и закон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Ludmila Stepanova</dc:creator>
  <cp:lastModifiedBy>Ludmila Stepanova</cp:lastModifiedBy>
  <cp:revision>1</cp:revision>
  <dcterms:created xsi:type="dcterms:W3CDTF">2024-12-02T23:31:42Z</dcterms:created>
  <dcterms:modified xsi:type="dcterms:W3CDTF">2024-12-02T23:32:31Z</dcterms:modified>
</cp:coreProperties>
</file>