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D75F4-4543-C88A-9756-683319183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EB2E2A-C2CD-6C94-34C2-470D5C83C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0DC663-1B30-C5AA-C854-8DC7C51E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2C02-C41D-4D66-9B0D-B69060E152E5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95E03C-29D0-F265-A569-86040118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64836C-3BB9-806A-302D-429DB3E1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5B5C-180D-4E6C-AF80-8B5696D61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4D3F8-F134-8AFC-23C8-F486B66F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74106F-55B9-848B-B703-F5BDEFCE2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0D196-5513-23D4-3CE5-1751865B4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2C02-C41D-4D66-9B0D-B69060E152E5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51F32B-D1B1-4862-87A3-8B291936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0D2DE5-5173-8478-226F-85B354BA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5B5C-180D-4E6C-AF80-8B5696D61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45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380282-07ED-B229-3569-BBE79BBDB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7B7924-1967-D2A2-D2E9-2FEFD93F7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29E98-2FFE-0B17-3CE8-F1E9DD27A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2C02-C41D-4D66-9B0D-B69060E152E5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E39B35-89FA-1488-41A1-CB033D67E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57076-18F8-41EF-7CE2-9F029CD63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5B5C-180D-4E6C-AF80-8B5696D61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16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869D38-DE41-2381-BF41-F11467803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A930F6-D0C3-A2D9-9385-75CA991B0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12A85-6BB0-B59A-6201-A5DD247A9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2C02-C41D-4D66-9B0D-B69060E152E5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759080-4B79-AA73-7C85-94F80E905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A78DBF-D092-828F-6A2E-4FE2514E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5B5C-180D-4E6C-AF80-8B5696D61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3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B1BA1-5F53-F386-F03A-36F347A65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5A5165-CA2D-434B-A34B-5B8A309EB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801603-FCB6-EABB-FDC0-22F9A4192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2C02-C41D-4D66-9B0D-B69060E152E5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E6FAE-4127-8100-514B-09B72607B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33E4E5-A6CA-F9F0-80F9-1C7590E2E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5B5C-180D-4E6C-AF80-8B5696D61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22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77D5C-509B-AE08-8DC3-D8CCA5ACF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4A5877-E750-E153-A6F5-B6B7EB6AE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EEA247-A4C1-B6B0-81B3-B5D13A7D1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86A693-3C08-F628-549C-8B28B4D84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2C02-C41D-4D66-9B0D-B69060E152E5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984DA5-94DC-C88F-C26E-E224AD22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E89803-0455-CD94-8292-CFA53516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5B5C-180D-4E6C-AF80-8B5696D61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51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374F1-A465-19F0-4948-BE19742B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53D571-B7C0-25A2-9DA7-20EA2B2F2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6D830-8C48-38AE-0AF2-98377C842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9572D2-2A07-B12F-F864-28B4A7F14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7E475F-8BC4-DBAC-D559-FA3E796C4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CD374F-71E3-6DCC-28C6-C5EACDAA2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2C02-C41D-4D66-9B0D-B69060E152E5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5FBF7C-67FC-CEB6-D9BA-33416F87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101C4D-71A6-7675-D5FA-3F3491D4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5B5C-180D-4E6C-AF80-8B5696D61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825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3467A-E573-E61E-07A3-5FD6A6C62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34D4B1-F726-E5CA-B182-D7E3F039C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2C02-C41D-4D66-9B0D-B69060E152E5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DA2248-6100-4997-6F77-C7B591C3D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F665DC-8F12-6809-923B-CFD04EA7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5B5C-180D-4E6C-AF80-8B5696D61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0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12DDBD-0C46-F88F-EB16-EDC411A41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2C02-C41D-4D66-9B0D-B69060E152E5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9FD58D-33AC-E1C9-4BB4-0AB5C4A6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89FAAD-B55D-8594-BEEE-F0D8CC38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5B5C-180D-4E6C-AF80-8B5696D61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0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442A6-B809-8525-9141-0679B645B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553AB3-1AF8-8B84-2485-B988442AF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CD17E8-76E6-A9EE-4743-486F23906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52D450-B281-4E81-DECA-199E814F2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2C02-C41D-4D66-9B0D-B69060E152E5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2703B9-10A9-4DFE-A248-95212A2C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9632EB-6625-AF94-6855-EBBF96C9E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5B5C-180D-4E6C-AF80-8B5696D61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884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CABD2-6B3D-ACD6-A6D3-DA1EFA0F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D32A56-5550-AB35-78F7-06754D449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5838C7-08BB-60CD-20D3-82B3FCCEB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AE28D2-6023-7C82-1CC7-21CFDC6F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2C02-C41D-4D66-9B0D-B69060E152E5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C58F9B-0A66-81E8-3BEF-B0D877FD3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2A96EC-E526-772E-346E-4950835E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5B5C-180D-4E6C-AF80-8B5696D61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88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AC2A9-935C-A2E2-E3A1-51F56F9D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3C3FFF-89C3-B6D7-09ED-C6A3E7DA0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57909D-AD2B-A897-077A-8D8A9E210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E2C02-C41D-4D66-9B0D-B69060E152E5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91F9DB-9B7A-6795-46E4-0AAB5068D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05F78-E2C6-7E22-5C2D-940C8E76F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25B5C-180D-4E6C-AF80-8B5696D61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84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23F0-1C90-7DFE-D68F-C3C9C9F6BB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Независимое детство - 2025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F133AB-4588-2C38-838D-8A6180B96F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МБОУ Половинская СОШ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марта – 14 марта 2025г.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988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A135AA6-005C-DA5D-A570-E0DBAE7CF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4684"/>
            <a:ext cx="10515600" cy="5572279"/>
          </a:xfrm>
        </p:spPr>
        <p:txBody>
          <a:bodyPr/>
          <a:lstStyle/>
          <a:p>
            <a:pPr marL="457200"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рисков возможного употребления обучающимися психоактивных веществ.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выявить исходный уровень информированности подростков об опасности употребления психоактивных веществ;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 сформировать у обучающихся отрицательное отношение к употреблению психоактивных веществ;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 расширить представления подростков о замещении употребления психоактивных веществ созидательной деятельностью;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 помочь обучающимся в формировании навыков проявления силы воли и принятия собственных решений;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 проверить уровень усвоения информации.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500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46E22-D1C3-B0E9-3D5D-144CA1E7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Разговоры о важном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3B3D2D7-457D-7A4E-28AF-F9373FA87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866" y="1367315"/>
            <a:ext cx="6312673" cy="299731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8A785-3D21-D996-702E-E07D275C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569" y="3807197"/>
            <a:ext cx="3707717" cy="16834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F0E81B-0EB4-6F91-9273-D178114D3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423" y="3318387"/>
            <a:ext cx="6530148" cy="33122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4F6D9F-6A0B-C8B4-E306-E5ACE4B60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818" y="801816"/>
            <a:ext cx="5124753" cy="26271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731361-D7C1-00FA-4903-7B48C7E95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66" y="4702317"/>
            <a:ext cx="3214224" cy="17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98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DDE93-7BBD-F385-CDF5-4D9E1445D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748"/>
            <a:ext cx="10515600" cy="1325563"/>
          </a:xfrm>
        </p:spPr>
        <p:txBody>
          <a:bodyPr/>
          <a:lstStyle/>
          <a:p>
            <a:r>
              <a:rPr lang="ru-RU" b="1" dirty="0"/>
              <a:t>Здоровый образ жизни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81C509-85A6-80DE-B36A-7570403F1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555" y="365124"/>
            <a:ext cx="3009729" cy="2257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5E5E42-36A9-2203-1927-7AB53BAE4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7" y="1690688"/>
            <a:ext cx="3252225" cy="2439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FCD440-21D0-F3FD-E883-5774F1481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 r="1552"/>
          <a:stretch/>
        </p:blipFill>
        <p:spPr>
          <a:xfrm>
            <a:off x="4147959" y="1499457"/>
            <a:ext cx="4315559" cy="2873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E84834-F939-0CC3-9991-DA98025EA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78" y="3449704"/>
            <a:ext cx="3831088" cy="2873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5ABCE0-1496-22DE-5622-25AE4E0B4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89" y="3619559"/>
            <a:ext cx="3831088" cy="2873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4313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6F6AE-83A6-50CF-DC9E-70339FE62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Урок безопасности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58AA61-78DF-A0A6-3C81-A780DCDC6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50" y="1413635"/>
            <a:ext cx="3959007" cy="296925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97D116-85E3-358A-1DFB-277BE7D5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658" y="471541"/>
            <a:ext cx="2881312" cy="38417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6738D8-0678-4F00-D737-BD6E496BA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45" y="3602292"/>
            <a:ext cx="4183626" cy="31377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BEAABA-76F0-C90A-F05A-20965F2AD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177" y="1027906"/>
            <a:ext cx="3304253" cy="44056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843530-62BB-29B0-52E9-C6BB26F3C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678" y="3856089"/>
            <a:ext cx="3845231" cy="288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9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E5C97-6613-7022-755E-0F288EBD7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>
                <a:latin typeface="+mn-lt"/>
              </a:rPr>
              <a:t>Киноурок</a:t>
            </a:r>
            <a:r>
              <a:rPr lang="ru-RU" sz="3200" b="1" dirty="0">
                <a:latin typeface="+mn-lt"/>
              </a:rPr>
              <a:t> </a:t>
            </a:r>
            <a:r>
              <a:rPr lang="ru-RU" sz="3200" b="1" kern="0" dirty="0">
                <a:effectLst/>
                <a:latin typeface="+mn-lt"/>
                <a:ea typeface="Times New Roman" panose="02020603050405020304" pitchFamily="18" charset="0"/>
              </a:rPr>
              <a:t>«Наркотики. Лучшее, что придумал дьявол»</a:t>
            </a:r>
            <a:endParaRPr lang="ru-RU" sz="3200" b="1" dirty="0">
              <a:latin typeface="+mn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30A6D7-3E44-D3D9-B0FE-7AA56824D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5" r="260" b="20277"/>
          <a:stretch/>
        </p:blipFill>
        <p:spPr>
          <a:xfrm>
            <a:off x="525650" y="1474839"/>
            <a:ext cx="5786660" cy="252197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C24B7F-0F6D-3684-27B2-552B395C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6" r="1344" b="25539"/>
          <a:stretch/>
        </p:blipFill>
        <p:spPr>
          <a:xfrm>
            <a:off x="705911" y="3717329"/>
            <a:ext cx="6705600" cy="24583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506BD2-3E25-B146-73CE-AAC641F4F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9" r="8279" b="25539"/>
          <a:stretch/>
        </p:blipFill>
        <p:spPr>
          <a:xfrm>
            <a:off x="6096000" y="1836064"/>
            <a:ext cx="5177689" cy="16775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CD294F-C1EB-0BB5-7BA1-15E29ABDF2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903" b="30323"/>
          <a:stretch/>
        </p:blipFill>
        <p:spPr>
          <a:xfrm>
            <a:off x="5883600" y="4124805"/>
            <a:ext cx="5786661" cy="15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801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98</Words>
  <Application>Microsoft Office PowerPoint</Application>
  <PresentationFormat>Широкоэкранный</PresentationFormat>
  <Paragraphs>14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Независимое детство - 2025</vt:lpstr>
      <vt:lpstr>Презентация PowerPoint</vt:lpstr>
      <vt:lpstr>Разговоры о важном</vt:lpstr>
      <vt:lpstr>Здоровый образ жизни</vt:lpstr>
      <vt:lpstr>Урок безопасности</vt:lpstr>
      <vt:lpstr>Киноурок «Наркотики. Лучшее, что придумал дьявол»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Ludmila Stepanova</dc:creator>
  <cp:lastModifiedBy>Ludmila Stepanova</cp:lastModifiedBy>
  <cp:revision>1</cp:revision>
  <dcterms:created xsi:type="dcterms:W3CDTF">2025-03-13T23:50:53Z</dcterms:created>
  <dcterms:modified xsi:type="dcterms:W3CDTF">2025-03-14T00:28:44Z</dcterms:modified>
</cp:coreProperties>
</file>