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67" r:id="rId5"/>
    <p:sldId id="261" r:id="rId6"/>
    <p:sldId id="262" r:id="rId7"/>
    <p:sldId id="264" r:id="rId8"/>
    <p:sldId id="260" r:id="rId9"/>
    <p:sldId id="263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A9D683-C30B-9F89-A728-73B5FDCF27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B67ADE4-5138-0AA7-6FA6-B3745AE0B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8042FB-B45C-7B00-2875-CA3141A10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1CED9-149E-4ECA-807C-F4AD36384991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B05E76-F94B-4424-E76C-A0C4F00E6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B3C4EC-BE81-92D2-4975-C124699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64E28-ACE3-4168-947E-0A62ED1A8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634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CC0543-3993-6E5F-87B2-01CE72A63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735DC43-AE35-F56B-3AB4-B13CFAF531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CC9B56-797C-C0B5-6270-416CE7EE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1CED9-149E-4ECA-807C-F4AD36384991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C34FF5-7191-0F6E-0720-C04CEC5D0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E7B9D3-B1C3-A547-6D97-1C80D292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64E28-ACE3-4168-947E-0A62ED1A8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100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B3F3EAB-2CA9-441A-E1C5-70C4E6A185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13810E-5B7E-1F6F-65FD-EE60654B5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663DA4-B863-13B6-07E0-06F11984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1CED9-149E-4ECA-807C-F4AD36384991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466F5A-87B0-6536-8A6F-611E7D9B8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20CA90-5A62-26EA-FE1B-11E1C0A90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64E28-ACE3-4168-947E-0A62ED1A8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281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3FE93-FBA8-ADA1-C357-7E9763DE0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D78E85-F7A2-DE6E-C4D6-171DA4FE6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BFCBE1-23CC-A263-D062-53EA02AA1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1CED9-149E-4ECA-807C-F4AD36384991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C6DC0E-30F1-98ED-5EE5-B455FC114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3E604C-EB81-CD75-0FB6-580D3C7A0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64E28-ACE3-4168-947E-0A62ED1A8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418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EA9571-0AD1-92E0-14AD-78EA4E37F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AC7200-BCF3-EB03-9BFA-47B1E062F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12B90D-5FAF-E0E5-1F22-2E5C55144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1CED9-149E-4ECA-807C-F4AD36384991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68FB25-6B45-083B-8950-1D19477DA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D38C04-0B01-5ABA-5B97-61B787F78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64E28-ACE3-4168-947E-0A62ED1A8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688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BDF91D-118E-97CB-452B-65CFE1D26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E2D4C2-A7DA-9EE7-C97B-420FB46112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DF55B8-C416-38C6-EFEC-D60A91C064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8384B4-B3BA-4684-1B31-8F8F0AF8B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1CED9-149E-4ECA-807C-F4AD36384991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9EA87C-7974-32DF-FF32-30928B2F3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92CFE8-7382-DFEF-32B9-8F8E56485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64E28-ACE3-4168-947E-0A62ED1A8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138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C74B50-9DB5-6C98-5EF1-2E0E4C5DB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7C9E20-531E-6EA5-2DF2-C7A93E6ED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7DF09A-732B-761B-056F-F233C4ED0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1D61A41-297D-61D7-EC31-FFC14DD24A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58C077A-03D9-55AB-111D-4A4C91C2D3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F5D80D1-BD4B-D352-B0C3-9A3975978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1CED9-149E-4ECA-807C-F4AD36384991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F6E01C-13B0-2F0B-2F17-FEF0720CF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098478-D359-8E4E-84D3-2483989B0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64E28-ACE3-4168-947E-0A62ED1A8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56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D81577-7CAE-FF74-E50B-451A1297C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B8B12B7-9389-1886-4926-6CF43F78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1CED9-149E-4ECA-807C-F4AD36384991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C412CE-1828-2572-3F19-CD8CC9BB7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92B595E-6403-508B-36B7-BE6995CAB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64E28-ACE3-4168-947E-0A62ED1A8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86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9B32537-A555-A95C-58B3-386456DCF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1CED9-149E-4ECA-807C-F4AD36384991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17EFFB-EE17-C4EF-0B26-48989685D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746E56-C6D8-5F8A-4D6C-5BD96FD87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64E28-ACE3-4168-947E-0A62ED1A8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38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79357D-2EDB-D6E5-AA52-7E50B4842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7DB814-D746-50BC-D3D0-273FD170D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A16F64-C321-FD78-AC58-487BB84A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B7C38D-B00B-2757-8CF8-51D43F1FF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1CED9-149E-4ECA-807C-F4AD36384991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B97045-7FBA-43A2-DAA5-5773BB6EE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F1D79A3-CA16-F12D-12C9-FD790B85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64E28-ACE3-4168-947E-0A62ED1A8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299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E6A1E6-17F7-C0EA-62F6-2DE172FCB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4E2AA6F-0636-A3A0-26B7-AD2635E389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E6F743-2D58-08A3-32D4-AD41325CF5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7AD43D-5D24-DC74-513E-29AA6BC15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1CED9-149E-4ECA-807C-F4AD36384991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847C63-14AD-C783-E0B5-66B143F04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016943-5313-7CC7-0FEF-45B244BB4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64E28-ACE3-4168-947E-0A62ED1A8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203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29A53B-6AD1-2A70-3ACA-4B9F8D5CE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AFB820-767B-4761-2832-087D0DC60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CB8434-1EFD-2C64-7805-4B81CF452E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1CED9-149E-4ECA-807C-F4AD36384991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7B2C42-BF98-5BF4-3F07-333CA2AD4C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61E10F-19F7-FCF5-5FD3-8D2C5B7398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64E28-ACE3-4168-947E-0A62ED1A8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629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6372AB-C905-18BC-7BF4-21715DFB92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682721"/>
          </a:xfrm>
        </p:spPr>
        <p:txBody>
          <a:bodyPr/>
          <a:lstStyle/>
          <a:p>
            <a:r>
              <a:rPr lang="ru-RU" dirty="0"/>
              <a:t>Единство многообразия - 2024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2DEF98B-9066-135E-9CD0-05ACE37693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50774"/>
            <a:ext cx="9144000" cy="907026"/>
          </a:xfrm>
        </p:spPr>
        <p:txBody>
          <a:bodyPr/>
          <a:lstStyle/>
          <a:p>
            <a:r>
              <a:rPr lang="ru-RU" dirty="0"/>
              <a:t>МБОУ Половинская СОШ</a:t>
            </a:r>
          </a:p>
          <a:p>
            <a:r>
              <a:rPr lang="ru-RU" dirty="0"/>
              <a:t>18.11.2024-22.11.2024</a:t>
            </a:r>
          </a:p>
        </p:txBody>
      </p:sp>
    </p:spTree>
    <p:extLst>
      <p:ext uri="{BB962C8B-B14F-4D97-AF65-F5344CB8AC3E}">
        <p14:creationId xmlns:p14="http://schemas.microsoft.com/office/powerpoint/2010/main" val="2782069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3F46DB-0ACC-00C4-D497-3D6E389E9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«Все в твоих руках»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BEFD5B2-1F46-CE8E-5F80-F24EE4D4D2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931"/>
          <a:stretch/>
        </p:blipFill>
        <p:spPr bwMode="auto">
          <a:xfrm>
            <a:off x="653944" y="1485882"/>
            <a:ext cx="3932804" cy="31025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0D6AD1-CFC7-173D-BF05-7196D4BEB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209" y="1313144"/>
            <a:ext cx="4052338" cy="30331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C7DA21-B7E4-FB82-10D4-F676C77F90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320" b="4755"/>
          <a:stretch/>
        </p:blipFill>
        <p:spPr>
          <a:xfrm>
            <a:off x="8139861" y="3403447"/>
            <a:ext cx="3398195" cy="30894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91B968-BD7F-E2F3-3BE2-5DB5FCCE4B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2139" y="3702425"/>
            <a:ext cx="3718043" cy="279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28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16D1F3E-8393-36E1-DFF4-F365A1555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3961"/>
            <a:ext cx="10515600" cy="5823002"/>
          </a:xfrm>
        </p:spPr>
        <p:txBody>
          <a:bodyPr>
            <a:normAutofit lnSpcReduction="10000"/>
          </a:bodyPr>
          <a:lstStyle/>
          <a:p>
            <a:r>
              <a:rPr lang="ru-R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Цель проведения Недели: формирование и развитие у обучающихся отрицательного отношения к экстремистским проявлениям. </a:t>
            </a:r>
          </a:p>
          <a:p>
            <a:r>
              <a:rPr lang="ru-R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Задачи: </a:t>
            </a:r>
          </a:p>
          <a:p>
            <a:pPr marL="0" indent="0">
              <a:buNone/>
            </a:pPr>
            <a:r>
              <a:rPr lang="ru-R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 выяснить исходный уровень информированности подростков об опасности экстремизма; </a:t>
            </a:r>
          </a:p>
          <a:p>
            <a:pPr marL="0" indent="0">
              <a:buNone/>
            </a:pPr>
            <a:r>
              <a:rPr lang="ru-R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 снизить риск возможного возникновения экстремистских проявлений в образовательной среде; </a:t>
            </a:r>
          </a:p>
          <a:p>
            <a:pPr marL="0" indent="0">
              <a:buNone/>
            </a:pPr>
            <a:r>
              <a:rPr lang="ru-R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 расширить представления подростков о том, что они являются частью многонационального общества, где все представители имеют равные права; </a:t>
            </a:r>
          </a:p>
          <a:p>
            <a:pPr marL="0" indent="0">
              <a:buNone/>
            </a:pPr>
            <a:r>
              <a:rPr lang="ru-R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 развить у обучающихся навыки проявления силы воли и принятия собственных решений; </a:t>
            </a:r>
          </a:p>
          <a:p>
            <a:pPr marL="0" indent="0">
              <a:buNone/>
            </a:pPr>
            <a:r>
              <a:rPr lang="ru-RU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 проверить уровень усвоения информации.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2027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88F66E-DD66-3CD0-92BE-AB6E7F22C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 недели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736AB4-3E59-35E7-717C-6BF54B43E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9587"/>
            <a:ext cx="10515600" cy="4687376"/>
          </a:xfrm>
        </p:spPr>
        <p:txBody>
          <a:bodyPr/>
          <a:lstStyle/>
          <a:p>
            <a:pPr marL="457200"/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пн. – Входное анкетирование 8-11кл., Классный час, беседа «Я выбираю дружбу» 1 – 6 </a:t>
            </a:r>
            <a:r>
              <a:rPr lang="ru-RU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</a:t>
            </a: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вт – «Тайна толерантной планеты» - 5 </a:t>
            </a:r>
            <a:r>
              <a:rPr lang="ru-RU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</a:t>
            </a: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ср. – Акция «Синяя ленточка» 1-11кл., игра «Помоги мне» 7,9кл.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</a:t>
            </a: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«</a:t>
            </a:r>
            <a:r>
              <a:rPr lang="ru-RU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Киноуроки</a:t>
            </a: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школе. «Живой город»» - 8-9кл.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ru-RU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пт</a:t>
            </a: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«Твои опоры» - 10-11кл., психологический тренинг для учителей, 8 – 11 классы – итоговое анкетирование.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0754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506A1-FE42-F505-67B3-8CE333AD7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«Я выбираю дружбу»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B2E0428-5D8F-FF84-BDC4-B74182816B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5439" y="1289168"/>
            <a:ext cx="3725182" cy="23684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3E29B7-90F4-5BFB-620F-7A43B0E4D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050" y="1307230"/>
            <a:ext cx="4498389" cy="23503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63F983-D14A-DD46-18F8-81CB9EB778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9120" y="3429000"/>
            <a:ext cx="3799634" cy="28515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CC8FF2-726B-DB00-1790-A1DCA36CB5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7049" y="3429000"/>
            <a:ext cx="3806889" cy="285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591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1883FC-468F-955A-CB72-A5E2B6A3B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2726"/>
          </a:xfrm>
        </p:spPr>
        <p:txBody>
          <a:bodyPr/>
          <a:lstStyle/>
          <a:p>
            <a:r>
              <a:rPr lang="ru-RU" dirty="0">
                <a:solidFill>
                  <a:srgbClr val="000000"/>
                </a:solidFill>
                <a:latin typeface="-apple-system"/>
              </a:rPr>
              <a:t>" Тайна толерантной планеты".</a:t>
            </a:r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815C4BD-E972-2DFE-2C0D-66C6E4089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134" y="1349128"/>
            <a:ext cx="3815262" cy="508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20BBC4-3536-FBB6-7988-03F763848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04" y="1275561"/>
            <a:ext cx="4572000" cy="3429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601A21-CF7C-74F3-97E2-26ED40E91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1604" y="1349128"/>
            <a:ext cx="3815577" cy="50854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F747F9-69DD-FFAC-FCBD-EC10CC9F639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0958" b="7464"/>
          <a:stretch/>
        </p:blipFill>
        <p:spPr>
          <a:xfrm>
            <a:off x="229950" y="4454013"/>
            <a:ext cx="4561654" cy="210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194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29730B-4F6C-3001-EE68-7462E491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Акция «Синяя ленточка»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A9B2107-C269-48E8-9C28-69C56D4C14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9267" y="1521005"/>
            <a:ext cx="5540478" cy="415535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36E6AA-D0C8-EE70-D0EA-B799C9967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21005"/>
            <a:ext cx="5540477" cy="415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97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766BB6-2ADA-577D-D572-22A768C76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«Помоги мне»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E14B8A6-6309-313F-010B-024FF2B057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638" y="1690688"/>
            <a:ext cx="3763297" cy="2825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57897D-E1F0-E60C-C94B-54D9785BF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347" y="3460109"/>
            <a:ext cx="4135467" cy="30972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363E91-71BD-B73E-AF0B-7A46CAD0A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7551" y="1970907"/>
            <a:ext cx="4420940" cy="331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566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A5A215-EA6F-9777-AE7E-EF95A6DE8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Киноуроки</a:t>
            </a:r>
            <a:r>
              <a:rPr lang="ru-RU" dirty="0"/>
              <a:t> в школе - «Живой город»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5AD0AFD-3184-F29E-E299-E24B8D5E70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766" y="1395131"/>
            <a:ext cx="5227280" cy="392046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3A9948-6470-7265-D924-B1D3056CC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33" y="3650123"/>
            <a:ext cx="3986981" cy="29902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47FBD88-B03B-7651-6A3F-B878B0B25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20" y="1395131"/>
            <a:ext cx="3964480" cy="29733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587CF66-C481-F588-C1CA-45326A2A80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421" y="3779172"/>
            <a:ext cx="3814916" cy="286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03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F2117E-F746-005C-70E6-3EEF1D845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«Твои опоры»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0ADBAF8-440D-0870-E378-ACB94AF2F6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1" r="9158"/>
          <a:stretch/>
        </p:blipFill>
        <p:spPr>
          <a:xfrm>
            <a:off x="6356178" y="1976284"/>
            <a:ext cx="5270466" cy="3625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25B5A08-351F-EE58-293D-A3431046C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60" r="7473"/>
          <a:stretch/>
        </p:blipFill>
        <p:spPr>
          <a:xfrm>
            <a:off x="723049" y="1690688"/>
            <a:ext cx="5112774" cy="3428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173E2D-5552-BE34-8837-6D91D27AAC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385" y="4130809"/>
            <a:ext cx="3243229" cy="2432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919281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214</Words>
  <Application>Microsoft Office PowerPoint</Application>
  <PresentationFormat>Широкоэкранный</PresentationFormat>
  <Paragraphs>23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-apple-system</vt:lpstr>
      <vt:lpstr>Arial</vt:lpstr>
      <vt:lpstr>Calibri</vt:lpstr>
      <vt:lpstr>Calibri Light</vt:lpstr>
      <vt:lpstr>Times New Roman</vt:lpstr>
      <vt:lpstr>Тема Office</vt:lpstr>
      <vt:lpstr>Единство многообразия - 2024</vt:lpstr>
      <vt:lpstr>Презентация PowerPoint</vt:lpstr>
      <vt:lpstr>План недели</vt:lpstr>
      <vt:lpstr>«Я выбираю дружбу»</vt:lpstr>
      <vt:lpstr>" Тайна толерантной планеты".</vt:lpstr>
      <vt:lpstr>Акция «Синяя ленточка»</vt:lpstr>
      <vt:lpstr>«Помоги мне»</vt:lpstr>
      <vt:lpstr>Киноуроки в школе - «Живой город»</vt:lpstr>
      <vt:lpstr>«Твои опоры»</vt:lpstr>
      <vt:lpstr>«Все в твоих руках»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Ludmila Stepanova</dc:creator>
  <cp:lastModifiedBy>Ludmila Stepanova</cp:lastModifiedBy>
  <cp:revision>3</cp:revision>
  <dcterms:created xsi:type="dcterms:W3CDTF">2024-12-02T08:21:54Z</dcterms:created>
  <dcterms:modified xsi:type="dcterms:W3CDTF">2024-12-02T22:40:49Z</dcterms:modified>
</cp:coreProperties>
</file>